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4" r:id="rId2"/>
    <p:sldId id="275" r:id="rId3"/>
    <p:sldId id="257" r:id="rId4"/>
    <p:sldId id="277" r:id="rId5"/>
    <p:sldId id="276" r:id="rId6"/>
    <p:sldId id="278" r:id="rId7"/>
    <p:sldId id="279" r:id="rId8"/>
    <p:sldId id="282" r:id="rId9"/>
    <p:sldId id="283" r:id="rId10"/>
    <p:sldId id="258" r:id="rId11"/>
    <p:sldId id="269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3190" autoAdjust="0"/>
  </p:normalViewPr>
  <p:slideViewPr>
    <p:cSldViewPr>
      <p:cViewPr>
        <p:scale>
          <a:sx n="60" d="100"/>
          <a:sy n="60" d="100"/>
        </p:scale>
        <p:origin x="-151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B670-FA77-480C-A5C6-5CB957603256}" type="datetimeFigureOut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C770-D9F1-4491-897C-633472391BD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61704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C770-D9F1-4491-897C-633472391BD9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CCE-FA92-478A-A6BB-6010BA484E0E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E35-589D-4FF8-B352-38DEADBC8BC1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623-2CC0-4616-9A75-D0CB7986119E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03B7-46FF-496A-A29F-6ACD04D70D63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2892-2E91-480B-B4A6-BC70E937ED86}" type="datetime1">
              <a:rPr lang="pt-PT" smtClean="0"/>
              <a:pPr/>
              <a:t>05-06-2012</a:t>
            </a:fld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88D641C-3BA7-44E0-9C0E-16F3A79B8567}" type="datetime1">
              <a:rPr lang="pt-PT" smtClean="0"/>
              <a:pPr/>
              <a:t>05-06-2012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Cartografia" TargetMode="External"/><Relationship Id="rId2" Type="http://schemas.openxmlformats.org/officeDocument/2006/relationships/hyperlink" Target="http://www.google.com/search?hl=pt-PT&amp;q=imagens+ilha+terceira&amp;bav=on.2,or.r_gc.r_pw.r_qf.,cf.osb&amp;biw=1366&amp;bih=624&amp;um=1&amp;ie=UTF-8&amp;tbm=isch&amp;source=og&amp;sa=N&amp;tab=wi&amp;ei=vTFqT_DHDsPQ0QX567SDC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t.wikipedia.org/wiki/Geomorfologia_da_Ilha_Terceir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620000" cy="1143000"/>
          </a:xfrm>
        </p:spPr>
        <p:txBody>
          <a:bodyPr/>
          <a:lstStyle/>
          <a:p>
            <a:r>
              <a:rPr lang="pt-PT" sz="6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Guião da Maquete</a:t>
            </a:r>
            <a:endParaRPr lang="pt-PT" sz="6600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07704" y="1886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Escola Secundária de São João da Talha</a:t>
            </a:r>
            <a:endParaRPr lang="pt-PT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23488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Temática: </a:t>
            </a:r>
            <a:r>
              <a:rPr lang="pt-PT" dirty="0" smtClean="0"/>
              <a:t>Cartografia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7809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Local escolhido: </a:t>
            </a:r>
            <a:r>
              <a:rPr lang="pt-PT" dirty="0" smtClean="0"/>
              <a:t>Penafiel (Valongo)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4077072"/>
            <a:ext cx="3024336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Trabalho elaborado por:</a:t>
            </a:r>
          </a:p>
          <a:p>
            <a:endParaRPr lang="pt-PT" dirty="0" smtClean="0"/>
          </a:p>
          <a:p>
            <a:r>
              <a:rPr lang="pt-PT" dirty="0" smtClean="0"/>
              <a:t>● Joana Mina</a:t>
            </a:r>
          </a:p>
          <a:p>
            <a:r>
              <a:rPr lang="pt-PT" dirty="0" smtClean="0"/>
              <a:t>●  Joana Garcia</a:t>
            </a:r>
          </a:p>
          <a:p>
            <a:r>
              <a:rPr lang="pt-PT" dirty="0" smtClean="0"/>
              <a:t>●  Joana Pereira</a:t>
            </a:r>
          </a:p>
          <a:p>
            <a:r>
              <a:rPr lang="pt-PT" dirty="0" smtClean="0"/>
              <a:t>●  Liliana Santos</a:t>
            </a:r>
          </a:p>
          <a:p>
            <a:r>
              <a:rPr lang="pt-PT" dirty="0" smtClean="0"/>
              <a:t>●  Márcia Seguro</a:t>
            </a:r>
          </a:p>
          <a:p>
            <a:r>
              <a:rPr lang="pt-PT" dirty="0" smtClean="0"/>
              <a:t>●  Sara Silva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99992" y="59492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Disciplina:</a:t>
            </a:r>
            <a:r>
              <a:rPr lang="pt-PT" dirty="0" smtClean="0"/>
              <a:t> Geologia</a:t>
            </a:r>
          </a:p>
          <a:p>
            <a:r>
              <a:rPr lang="pt-PT" b="1" dirty="0" smtClean="0"/>
              <a:t>Professora: </a:t>
            </a:r>
            <a:r>
              <a:rPr lang="pt-PT" dirty="0" smtClean="0"/>
              <a:t>Elvira Monteiro</a:t>
            </a:r>
            <a:endParaRPr lang="pt-PT" dirty="0"/>
          </a:p>
        </p:txBody>
      </p:sp>
      <p:pic>
        <p:nvPicPr>
          <p:cNvPr id="1027" name="Picture 3" descr="http://cartografiaescolar.files.wordpress.com/2008/08/maquete-outro-angulo.jpg"/>
          <p:cNvPicPr>
            <a:picLocks noChangeAspect="1" noChangeArrowheads="1"/>
          </p:cNvPicPr>
          <p:nvPr/>
        </p:nvPicPr>
        <p:blipFill>
          <a:blip r:embed="rId2" cstate="print"/>
          <a:srcRect t="15058" r="826" b="29817"/>
          <a:stretch>
            <a:fillRect/>
          </a:stretch>
        </p:blipFill>
        <p:spPr bwMode="auto">
          <a:xfrm>
            <a:off x="2555776" y="3212976"/>
            <a:ext cx="5918797" cy="246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3672408" cy="3888432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Vantagens</a:t>
            </a:r>
            <a:endParaRPr lang="pt-PT" sz="2000" dirty="0" smtClean="0"/>
          </a:p>
          <a:p>
            <a:pPr algn="ctr"/>
            <a:r>
              <a:rPr lang="pt-PT" dirty="0" smtClean="0"/>
              <a:t>Compreender estruturas dificilmente percetíveis sem a execução de uma maquete;</a:t>
            </a:r>
          </a:p>
          <a:p>
            <a:pPr algn="ctr"/>
            <a:r>
              <a:rPr lang="pt-PT" dirty="0" smtClean="0"/>
              <a:t>Conhecimento da história geológica de uma região;</a:t>
            </a:r>
          </a:p>
          <a:p>
            <a:pPr algn="ctr"/>
            <a:r>
              <a:rPr lang="pt-PT" dirty="0" smtClean="0"/>
              <a:t> Compreensão da utilização de escalas.</a:t>
            </a:r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</p:txBody>
      </p:sp>
      <p:sp>
        <p:nvSpPr>
          <p:cNvPr id="14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427984" y="1340768"/>
            <a:ext cx="3672408" cy="38884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Desvantagens</a:t>
            </a:r>
            <a:endParaRPr lang="pt-PT" sz="2000" dirty="0" smtClean="0"/>
          </a:p>
          <a:p>
            <a:pPr algn="ctr"/>
            <a:r>
              <a:rPr lang="pt-PT" dirty="0" smtClean="0"/>
              <a:t>Não ser possível reproduzir as mesmas reações que teria no local, devido à utilização de material distinto;</a:t>
            </a:r>
          </a:p>
          <a:p>
            <a:pPr algn="ctr"/>
            <a:r>
              <a:rPr lang="pt-PT" dirty="0" smtClean="0"/>
              <a:t> Devido as pequenas dimensões não ser possível apresentar estruturas que seriam importantes de representar.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0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Bibliografia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136904" cy="4800600"/>
          </a:xfrm>
        </p:spPr>
        <p:txBody>
          <a:bodyPr/>
          <a:lstStyle/>
          <a:p>
            <a:pPr indent="-342900" algn="just">
              <a:buFont typeface="Wingdings" pitchFamily="2" charset="2"/>
              <a:buChar char="§"/>
            </a:pPr>
            <a:r>
              <a:rPr lang="pt-PT" sz="2400" dirty="0">
                <a:hlinkClick r:id="rId2"/>
              </a:rPr>
              <a:t>http://www.google.com/search?hl=pt-PT&amp;q=imagens+ilha+terceira&amp;bav=on.2,or.r_gc.r_pw.r_qf.,</a:t>
            </a:r>
            <a:r>
              <a:rPr lang="pt-PT" sz="2400" dirty="0" smtClean="0">
                <a:hlinkClick r:id="rId2"/>
              </a:rPr>
              <a:t>cf.osb&amp;biw=1366&amp;bih=624&amp;um=1&amp;ie=UTF-8&amp;tbm=isch&amp;source=og&amp;sa=N&amp;tab=wi&amp;ei=vTFqT_DHDsPQ0QX567SDCQ</a:t>
            </a:r>
            <a:endParaRPr lang="pt-PT" sz="2400" dirty="0" smtClean="0"/>
          </a:p>
          <a:p>
            <a:pPr indent="-342900">
              <a:buFont typeface="Wingdings" pitchFamily="2" charset="2"/>
              <a:buChar char="§"/>
            </a:pPr>
            <a:endParaRPr lang="pt-PT" sz="2400" dirty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  <a:p>
            <a:pPr indent="-342900">
              <a:buFont typeface="Wingdings" pitchFamily="2" charset="2"/>
              <a:buChar char="§"/>
            </a:pPr>
            <a:r>
              <a:rPr lang="pt-PT" sz="2400" dirty="0">
                <a:hlinkClick r:id="rId4"/>
              </a:rPr>
              <a:t>http://</a:t>
            </a:r>
            <a:r>
              <a:rPr lang="pt-PT" sz="2400" dirty="0" smtClean="0">
                <a:hlinkClick r:id="rId4"/>
              </a:rPr>
              <a:t>pt.wikipedia.org/wiki/Geomorfologia_da_Ilha_Terceira</a:t>
            </a:r>
            <a:endParaRPr lang="pt-PT" sz="2400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4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99592" y="60932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Fig.1- Carta geológica: região de Penafiel (corte geológico destacado)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 descr="C:\Users\Clara\Desktop\SAM_1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698477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67136" y="57332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Fig.2- Ampliação de zona onde se encontra o corte geológico.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1" name="Picture 1" descr="C:\Users\Clara\Desktop\SAM_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632848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4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 txBox="1">
            <a:spLocks/>
          </p:cNvSpPr>
          <p:nvPr/>
        </p:nvSpPr>
        <p:spPr>
          <a:xfrm rot="16200000">
            <a:off x="7459672" y="6445984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404664"/>
            <a:ext cx="8496944" cy="1296144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Porquê a escolha de Penafiel?</a:t>
            </a:r>
            <a:r>
              <a:rPr lang="pt-PT" u="sng" dirty="0" smtClean="0"/>
              <a:t/>
            </a:r>
            <a:br>
              <a:rPr lang="pt-PT" u="sng" dirty="0" smtClean="0"/>
            </a:b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323528" y="162880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PT" dirty="0" smtClean="0"/>
              <a:t>Primeiramente o nosso grupo optou por realizar uma maquete sobre a ilha Terceira; posteriormente, aquando a aquisição dos materiais necessários para a realização desta, constatamos que não havia informação necessária a nível geológico para a sua construção.</a:t>
            </a:r>
          </a:p>
          <a:p>
            <a:pPr algn="just">
              <a:buFont typeface="Wingdings" pitchFamily="2" charset="2"/>
              <a:buChar char="§"/>
            </a:pPr>
            <a:endParaRPr lang="pt-PT" dirty="0" smtClean="0"/>
          </a:p>
          <a:p>
            <a:pPr algn="just">
              <a:buFont typeface="Wingdings" pitchFamily="2" charset="2"/>
              <a:buChar char="§"/>
            </a:pPr>
            <a:r>
              <a:rPr lang="pt-PT" dirty="0" smtClean="0"/>
              <a:t>Desta forma decidimos modificar o nosso plano de trabalho. Informamo-nos e procuramos materiais assim como cartas geológicas e notícias explicativas, que nos pudessem ajudar na realização do perfil topográfico e posteriormente na própria realização da maquete.</a:t>
            </a:r>
          </a:p>
          <a:p>
            <a:pPr algn="just">
              <a:buFont typeface="Wingdings" pitchFamily="2" charset="2"/>
              <a:buChar char="§"/>
            </a:pPr>
            <a:endParaRPr lang="pt-PT" dirty="0" smtClean="0"/>
          </a:p>
          <a:p>
            <a:pPr algn="just">
              <a:buFont typeface="Wingdings" pitchFamily="2" charset="2"/>
              <a:buChar char="§"/>
            </a:pPr>
            <a:r>
              <a:rPr lang="pt-PT" dirty="0" smtClean="0"/>
              <a:t>Atualmente vamos iniciar a realização  da maquete, onde iremos então evidenciar a evolução da região de Penafiel e acidentes geológicos presentes nesta área.</a:t>
            </a:r>
          </a:p>
        </p:txBody>
      </p:sp>
    </p:spTree>
    <p:extLst>
      <p:ext uri="{BB962C8B-B14F-4D97-AF65-F5344CB8AC3E}">
        <p14:creationId xmlns:p14="http://schemas.microsoft.com/office/powerpoint/2010/main" xmlns="" val="310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404664"/>
            <a:ext cx="8496944" cy="1512168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Objetivos do trabalho</a:t>
            </a:r>
            <a:r>
              <a:rPr lang="pt-PT" u="sng" dirty="0" smtClean="0"/>
              <a:t/>
            </a:r>
            <a:br>
              <a:rPr lang="pt-PT" u="sng" dirty="0" smtClean="0"/>
            </a:b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12474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  <a:buFont typeface="Wingdings" pitchFamily="2" charset="2"/>
              <a:buChar char="§"/>
            </a:pPr>
            <a:r>
              <a:rPr lang="pt-PT" dirty="0" smtClean="0"/>
              <a:t>Saber interpretar uma carta geológica; </a:t>
            </a:r>
          </a:p>
          <a:p>
            <a:pPr algn="ctr">
              <a:lnSpc>
                <a:spcPct val="250000"/>
              </a:lnSpc>
              <a:buFont typeface="Wingdings" pitchFamily="2" charset="2"/>
              <a:buChar char="§"/>
            </a:pPr>
            <a:r>
              <a:rPr lang="pt-PT" dirty="0" smtClean="0"/>
              <a:t>Realizar um perfil topográfico;</a:t>
            </a:r>
          </a:p>
          <a:p>
            <a:pPr algn="ctr">
              <a:lnSpc>
                <a:spcPct val="250000"/>
              </a:lnSpc>
              <a:buFont typeface="Wingdings" pitchFamily="2" charset="2"/>
              <a:buChar char="§"/>
            </a:pPr>
            <a:r>
              <a:rPr lang="pt-PT" dirty="0" smtClean="0"/>
              <a:t>Saber representar uma região a partir de uma carta geológica;</a:t>
            </a:r>
          </a:p>
          <a:p>
            <a:pPr algn="ctr">
              <a:lnSpc>
                <a:spcPct val="250000"/>
              </a:lnSpc>
              <a:buFont typeface="Wingdings" pitchFamily="2" charset="2"/>
              <a:buChar char="§"/>
            </a:pPr>
            <a:r>
              <a:rPr lang="pt-PT" dirty="0" smtClean="0"/>
              <a:t>Saber determinar escalas; </a:t>
            </a:r>
          </a:p>
          <a:p>
            <a:pPr algn="ctr">
              <a:lnSpc>
                <a:spcPct val="250000"/>
              </a:lnSpc>
              <a:buFont typeface="Wingdings" pitchFamily="2" charset="2"/>
              <a:buChar char="§"/>
            </a:pPr>
            <a:r>
              <a:rPr lang="pt-PT" dirty="0" smtClean="0"/>
              <a:t>Representar a evolução da região;</a:t>
            </a:r>
          </a:p>
          <a:p>
            <a:pPr algn="ctr">
              <a:lnSpc>
                <a:spcPct val="250000"/>
              </a:lnSpc>
              <a:buFont typeface="Wingdings" pitchFamily="2" charset="2"/>
              <a:buChar char="§"/>
            </a:pPr>
            <a:r>
              <a:rPr lang="pt-PT" dirty="0" smtClean="0"/>
              <a:t> Realização de uma maquete.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0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548680"/>
            <a:ext cx="8496944" cy="1512168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Materiais</a:t>
            </a:r>
            <a:r>
              <a:rPr lang="pt-PT" u="sng" dirty="0" smtClean="0"/>
              <a:t/>
            </a:r>
            <a:br>
              <a:rPr lang="pt-PT" u="sng" dirty="0" smtClean="0"/>
            </a:b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1979712" y="184482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PT" dirty="0" smtClean="0"/>
              <a:t> 1 placa de madeira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Vidro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Silicone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Jornal 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Cola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Massa de moldar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Tesoura 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Régua 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Papel vegetal 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Cartolinas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Esferovite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Tintas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Carta geológica </a:t>
            </a:r>
          </a:p>
          <a:p>
            <a:pPr algn="ctr">
              <a:buFont typeface="Wingdings" pitchFamily="2" charset="2"/>
              <a:buChar char="§"/>
            </a:pPr>
            <a:r>
              <a:rPr lang="pt-PT" dirty="0" smtClean="0"/>
              <a:t> Plasticinas</a:t>
            </a:r>
          </a:p>
        </p:txBody>
      </p:sp>
      <p:pic>
        <p:nvPicPr>
          <p:cNvPr id="7170" name="Picture 2" descr="http://josefigueira.net/images/medium/Papelaria_Escritorio/Plasticina-Jovi-7010S_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2476500" cy="2476501"/>
          </a:xfrm>
          <a:prstGeom prst="rect">
            <a:avLst/>
          </a:prstGeom>
          <a:noFill/>
        </p:spPr>
      </p:pic>
      <p:pic>
        <p:nvPicPr>
          <p:cNvPr id="7172" name="Picture 4" descr="http://material.pinaferreira.pt/multimedia/fotos/554/0003A3B50281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2280818" cy="1405078"/>
          </a:xfrm>
          <a:prstGeom prst="rect">
            <a:avLst/>
          </a:prstGeom>
          <a:noFill/>
        </p:spPr>
      </p:pic>
      <p:pic>
        <p:nvPicPr>
          <p:cNvPr id="7174" name="Picture 6" descr="http://4.bp.blogspot.com/-Uu_F7NfevmI/T0K1QK85A3I/AAAAAAAAENA/b_v6cuVk3Yo/s1600/sobras-tin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157192"/>
            <a:ext cx="1826589" cy="1368152"/>
          </a:xfrm>
          <a:prstGeom prst="rect">
            <a:avLst/>
          </a:prstGeom>
          <a:noFill/>
        </p:spPr>
      </p:pic>
      <p:pic>
        <p:nvPicPr>
          <p:cNvPr id="7176" name="Picture 8" descr="http://2.bp.blogspot.com/_tGRnmKTyF84/SwwUiAIXZVI/AAAAAAAAAGE/BeGP4nIMEAA/s1600/DSC03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96752"/>
            <a:ext cx="2016224" cy="1512168"/>
          </a:xfrm>
          <a:prstGeom prst="rect">
            <a:avLst/>
          </a:prstGeom>
          <a:noFill/>
        </p:spPr>
      </p:pic>
      <p:pic>
        <p:nvPicPr>
          <p:cNvPr id="7178" name="Picture 10" descr="http://www.oreidoeva.com.br/produtos/1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8416">
            <a:off x="5588834" y="892893"/>
            <a:ext cx="2333176" cy="201622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797152"/>
            <a:ext cx="2016224" cy="16580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260648"/>
            <a:ext cx="8496944" cy="1512168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Procedimento</a:t>
            </a:r>
            <a:r>
              <a:rPr lang="pt-PT" u="sng" dirty="0" smtClean="0"/>
              <a:t/>
            </a:r>
            <a:br>
              <a:rPr lang="pt-PT" u="sng" dirty="0" smtClean="0"/>
            </a:b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1547664" y="141277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PT" dirty="0" smtClean="0"/>
              <a:t>Escolha da região e do corte geológico: Penafiel;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7920880" cy="2227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539552" y="479715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pt-PT" sz="2000" dirty="0" smtClean="0"/>
              <a:t>Passar as linhas de nível e de água e as falhas a papel vegetal; </a:t>
            </a:r>
          </a:p>
          <a:p>
            <a:pPr marL="457200" indent="-457200"/>
            <a:endParaRPr lang="pt-PT" sz="2000" dirty="0" smtClean="0"/>
          </a:p>
          <a:p>
            <a:pPr marL="457200" indent="-457200"/>
            <a:r>
              <a:rPr lang="pt-PT" sz="2000" dirty="0" smtClean="0"/>
              <a:t>3.     Utilização de escalas e realização de cálculos necessários a estas; </a:t>
            </a:r>
          </a:p>
        </p:txBody>
      </p:sp>
    </p:spTree>
    <p:extLst>
      <p:ext uri="{BB962C8B-B14F-4D97-AF65-F5344CB8AC3E}">
        <p14:creationId xmlns:p14="http://schemas.microsoft.com/office/powerpoint/2010/main" xmlns="" val="310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467544" y="836712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pt-PT" sz="2000" dirty="0" smtClean="0"/>
              <a:t>Interpretação da historia geológica da região e esboços da maquete;</a:t>
            </a:r>
          </a:p>
          <a:p>
            <a:pPr marL="457200" indent="-457200"/>
            <a:endParaRPr lang="pt-PT" sz="2000" dirty="0" smtClean="0"/>
          </a:p>
          <a:p>
            <a:pPr marL="457200" indent="-457200"/>
            <a:r>
              <a:rPr lang="pt-PT" sz="2000" dirty="0" smtClean="0"/>
              <a:t>                 Situação antiga:                                    Situação atual: </a:t>
            </a:r>
          </a:p>
          <a:p>
            <a:pPr marL="457200" indent="-457200"/>
            <a:endParaRPr lang="pt-PT" sz="2000" dirty="0" smtClean="0"/>
          </a:p>
          <a:p>
            <a:pPr marL="457200" indent="-457200"/>
            <a:endParaRPr lang="pt-PT" sz="2000" dirty="0" smtClean="0"/>
          </a:p>
          <a:p>
            <a:pPr marL="457200" indent="-457200"/>
            <a:endParaRPr lang="pt-PT" sz="2000" dirty="0" smtClean="0"/>
          </a:p>
          <a:p>
            <a:pPr marL="457200" indent="-457200"/>
            <a:endParaRPr lang="pt-PT" sz="2000" dirty="0" smtClean="0"/>
          </a:p>
          <a:p>
            <a:pPr marL="457200" indent="-457200"/>
            <a:endParaRPr lang="pt-PT" sz="2000" dirty="0" smtClean="0"/>
          </a:p>
          <a:p>
            <a:pPr marL="457200" indent="-457200"/>
            <a:endParaRPr lang="pt-PT" sz="2000" dirty="0" smtClean="0"/>
          </a:p>
          <a:p>
            <a:pPr marL="457200" indent="-457200"/>
            <a:endParaRPr lang="pt-PT" sz="2000" dirty="0" smtClean="0"/>
          </a:p>
          <a:p>
            <a:pPr marL="457200" indent="-457200"/>
            <a:endParaRPr lang="pt-PT" sz="2000" dirty="0" smtClean="0"/>
          </a:p>
          <a:p>
            <a:pPr marL="457200" indent="-457200"/>
            <a:endParaRPr lang="pt-PT" sz="20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pt-PT" sz="2000" dirty="0" smtClean="0"/>
              <a:t>Realização da maquete:</a:t>
            </a:r>
          </a:p>
          <a:p>
            <a:pPr marL="457200" indent="-457200">
              <a:buNone/>
            </a:pPr>
            <a:r>
              <a:rPr lang="pt-PT" sz="2000" dirty="0" smtClean="0"/>
              <a:t>          - Construção de uma estrutura de vidro com uma base de madeira dividida ao meio de forma a representar duas fases; </a:t>
            </a:r>
          </a:p>
          <a:p>
            <a:pPr marL="457200" indent="-457200">
              <a:buNone/>
            </a:pPr>
            <a:r>
              <a:rPr lang="pt-PT" sz="2000" dirty="0" smtClean="0"/>
              <a:t>          - Preenchimento dos vidros com a representação dos estratos em plasticina;</a:t>
            </a:r>
          </a:p>
          <a:p>
            <a:pPr marL="457200" indent="-457200">
              <a:buNone/>
            </a:pPr>
            <a:r>
              <a:rPr lang="pt-PT" sz="2000" dirty="0" smtClean="0"/>
              <a:t>          - Preenchimento da maquete com esferovite para atribuir altura suficiente aos estratos; </a:t>
            </a:r>
          </a:p>
        </p:txBody>
      </p:sp>
      <p:pic>
        <p:nvPicPr>
          <p:cNvPr id="4" name="Picture 2" descr="C:\Users\Clara\Desktop\SAM_1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240360" cy="2050024"/>
          </a:xfrm>
          <a:prstGeom prst="rect">
            <a:avLst/>
          </a:prstGeom>
          <a:noFill/>
        </p:spPr>
      </p:pic>
      <p:pic>
        <p:nvPicPr>
          <p:cNvPr id="5" name="Picture 3" descr="C:\Users\Clara\Desktop\SAM_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3240360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39552" y="404664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PT" sz="2000" dirty="0" smtClean="0"/>
              <a:t>        - Representação do relevo com pasta de papel; </a:t>
            </a:r>
          </a:p>
          <a:p>
            <a:pPr marL="457200" indent="-457200"/>
            <a:r>
              <a:rPr lang="pt-PT" sz="2000" dirty="0" smtClean="0"/>
              <a:t>        - Pintura do relevo como seguimento dos estratos;</a:t>
            </a:r>
          </a:p>
          <a:p>
            <a:pPr marL="457200" indent="-457200"/>
            <a:r>
              <a:rPr lang="pt-PT" sz="2000" dirty="0" smtClean="0"/>
              <a:t>        - Decoração da maquete de forma a tornar mais real a representação desta;</a:t>
            </a:r>
          </a:p>
          <a:p>
            <a:pPr marL="457200" indent="-457200">
              <a:buAutoNum type="arabicPeriod" startAt="6"/>
            </a:pPr>
            <a:r>
              <a:rPr lang="pt-PT" sz="2000" dirty="0" smtClean="0"/>
              <a:t>Registo fotográfico da maquete e da sua evolução;</a:t>
            </a:r>
          </a:p>
          <a:p>
            <a:pPr marL="457200" indent="-457200">
              <a:buAutoNum type="arabicPeriod" startAt="6"/>
            </a:pPr>
            <a:endParaRPr lang="pt-PT" sz="2000" dirty="0" smtClean="0"/>
          </a:p>
          <a:p>
            <a:pPr marL="457200" indent="-457200">
              <a:buAutoNum type="arabicPeriod" startAt="6"/>
            </a:pPr>
            <a:r>
              <a:rPr lang="pt-PT" sz="2000" dirty="0" smtClean="0"/>
              <a:t> Explicação dos processos de realização e da maquete de forma evolutiva – PowerPoint final;</a:t>
            </a:r>
          </a:p>
          <a:p>
            <a:pPr marL="457200" indent="-457200">
              <a:buFont typeface="+mj-lt"/>
              <a:buAutoNum type="arabicPeriod" startAt="6"/>
            </a:pPr>
            <a:endParaRPr lang="pt-PT" sz="2000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pt-PT" sz="2000" dirty="0" smtClean="0"/>
              <a:t>Apresentação de todo o trabalho á turma. </a:t>
            </a:r>
          </a:p>
        </p:txBody>
      </p:sp>
      <p:pic>
        <p:nvPicPr>
          <p:cNvPr id="28674" name="Picture 2" descr="http://e-geo.ineti.pt/divulgacao/ciencia_viva/geologia_verao/projectos/cartografia/images/maqu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5184576" cy="2491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Personalizada 14">
      <a:dk1>
        <a:sysClr val="windowText" lastClr="000000"/>
      </a:dk1>
      <a:lt1>
        <a:sysClr val="window" lastClr="FFFFFF"/>
      </a:lt1>
      <a:dk2>
        <a:srgbClr val="00FFCC"/>
      </a:dk2>
      <a:lt2>
        <a:srgbClr val="DEF5FA"/>
      </a:lt2>
      <a:accent1>
        <a:srgbClr val="00FFCC"/>
      </a:accent1>
      <a:accent2>
        <a:srgbClr val="00FFCC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384</TotalTime>
  <Words>534</Words>
  <Application>Microsoft Office PowerPoint</Application>
  <PresentationFormat>Apresentação no Ecrã (4:3)</PresentationFormat>
  <Paragraphs>96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Contiguidade</vt:lpstr>
      <vt:lpstr>Guião da Maquete</vt:lpstr>
      <vt:lpstr>Diapositivo 2</vt:lpstr>
      <vt:lpstr>Diapositivo 3</vt:lpstr>
      <vt:lpstr>Porquê a escolha de Penafiel? </vt:lpstr>
      <vt:lpstr>Objetivos do trabalho </vt:lpstr>
      <vt:lpstr>Materiais </vt:lpstr>
      <vt:lpstr>Procedimento </vt:lpstr>
      <vt:lpstr>Diapositivo 8</vt:lpstr>
      <vt:lpstr>Diapositivo 9</vt:lpstr>
      <vt:lpstr>Diapositivo 10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Cartografia</dc:title>
  <dc:creator>Joana</dc:creator>
  <cp:lastModifiedBy>tmn</cp:lastModifiedBy>
  <cp:revision>31</cp:revision>
  <dcterms:created xsi:type="dcterms:W3CDTF">2012-02-16T13:50:20Z</dcterms:created>
  <dcterms:modified xsi:type="dcterms:W3CDTF">2012-06-05T19:47:47Z</dcterms:modified>
</cp:coreProperties>
</file>